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9866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3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50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3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2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0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3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8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6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3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374DE0-7733-4C3E-9AD1-8C668965436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E1AA70-50E4-4235-B1B8-89B68D8F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adlikeapirate.net/" TargetMode="External"/><Relationship Id="rId2" Type="http://schemas.openxmlformats.org/officeDocument/2006/relationships/hyperlink" Target="http://bit.ly/LeadLAPka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Like a Pirate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>
                <a:hlinkClick r:id="rId2"/>
              </a:rPr>
              <a:t>http://bit.Ly/LeadLAPkasa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http://leadlikeapirate.net/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0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upcoming event that you can add more BAM to make it less BLAH?</a:t>
            </a:r>
          </a:p>
          <a:p>
            <a:r>
              <a:rPr lang="en-US" dirty="0" smtClean="0"/>
              <a:t>Think of an upcoming meeting you have with adults.  Kick it up a notch!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 = Passion</a:t>
            </a:r>
          </a:p>
          <a:p>
            <a:r>
              <a:rPr lang="en-US" dirty="0" smtClean="0"/>
              <a:t>I =  Immersion</a:t>
            </a:r>
          </a:p>
          <a:p>
            <a:r>
              <a:rPr lang="en-US" dirty="0" smtClean="0"/>
              <a:t>R= Rapport</a:t>
            </a:r>
          </a:p>
          <a:p>
            <a:r>
              <a:rPr lang="en-US" dirty="0" smtClean="0"/>
              <a:t>A= Ask and Analyze</a:t>
            </a:r>
          </a:p>
          <a:p>
            <a:r>
              <a:rPr lang="en-US" dirty="0" smtClean="0"/>
              <a:t>T= Transformation</a:t>
            </a:r>
          </a:p>
          <a:p>
            <a:r>
              <a:rPr lang="en-US" dirty="0" smtClean="0"/>
              <a:t>E = Enthusiasm</a:t>
            </a:r>
          </a:p>
          <a:p>
            <a:endParaRPr lang="en-US" dirty="0"/>
          </a:p>
          <a:p>
            <a:r>
              <a:rPr lang="en-US" dirty="0" smtClean="0"/>
              <a:t>Pirates are daring, adventurous, and willing to sail into uncharted waters with no guarantees of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5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Pirate Leaders work to create schools where students and staff run to get in……not out!!!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0658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Believe in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Pirates believe in their staff.  </a:t>
            </a:r>
          </a:p>
          <a:p>
            <a:r>
              <a:rPr lang="en-US" sz="4000" dirty="0" smtClean="0"/>
              <a:t>How you perceive the people on your team directly influences </a:t>
            </a:r>
          </a:p>
          <a:p>
            <a:pPr lvl="1"/>
            <a:r>
              <a:rPr lang="en-US" sz="4000" dirty="0" smtClean="0"/>
              <a:t>how you treat them, </a:t>
            </a:r>
          </a:p>
          <a:p>
            <a:pPr lvl="1"/>
            <a:r>
              <a:rPr lang="en-US" sz="4000" dirty="0" smtClean="0"/>
              <a:t>what you expect of them, and </a:t>
            </a:r>
          </a:p>
          <a:p>
            <a:pPr lvl="1"/>
            <a:r>
              <a:rPr lang="en-US" sz="4000" dirty="0" smtClean="0"/>
              <a:t>what you believe they can accomplish.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00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trust to others is first step to earning trust</a:t>
            </a:r>
          </a:p>
          <a:p>
            <a:r>
              <a:rPr lang="en-US" dirty="0" smtClean="0"/>
              <a:t>Bring out the Passion in Others</a:t>
            </a:r>
          </a:p>
          <a:p>
            <a:pPr lvl="1"/>
            <a:r>
              <a:rPr lang="en-US" dirty="0" smtClean="0"/>
              <a:t>Lots of passion resources</a:t>
            </a:r>
          </a:p>
          <a:p>
            <a:r>
              <a:rPr lang="en-US" dirty="0" smtClean="0"/>
              <a:t>Changing culture requires changing the conversation</a:t>
            </a:r>
          </a:p>
          <a:p>
            <a:pPr lvl="1"/>
            <a:r>
              <a:rPr lang="en-US" dirty="0" smtClean="0"/>
              <a:t>Give feedback that is genuine, authentic, respectful and kind</a:t>
            </a:r>
          </a:p>
          <a:p>
            <a:r>
              <a:rPr lang="en-US" dirty="0" smtClean="0"/>
              <a:t>Frequent observations in the classroom</a:t>
            </a:r>
          </a:p>
          <a:p>
            <a:pPr lvl="1"/>
            <a:r>
              <a:rPr lang="en-US" dirty="0" smtClean="0"/>
              <a:t>The magic happens in the classrooms.  If you aren’t there, you are missing it!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214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Appreciate</a:t>
            </a:r>
          </a:p>
          <a:p>
            <a:r>
              <a:rPr lang="en-US" dirty="0" smtClean="0"/>
              <a:t>N = Notice the Impact</a:t>
            </a:r>
          </a:p>
          <a:p>
            <a:r>
              <a:rPr lang="en-US" dirty="0" smtClean="0"/>
              <a:t>C = Collaborative Conversation &amp; Captain Directed</a:t>
            </a:r>
          </a:p>
          <a:p>
            <a:r>
              <a:rPr lang="en-US" dirty="0" smtClean="0"/>
              <a:t>H = Honor voice and choice</a:t>
            </a:r>
          </a:p>
          <a:p>
            <a:r>
              <a:rPr lang="en-US" dirty="0" smtClean="0"/>
              <a:t>O = Offer Support</a:t>
            </a:r>
          </a:p>
          <a:p>
            <a:r>
              <a:rPr lang="en-US" dirty="0" smtClean="0"/>
              <a:t>R = Reflect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6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</a:p>
          <a:p>
            <a:r>
              <a:rPr lang="en-US" dirty="0" smtClean="0"/>
              <a:t>Hashtags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Instagram</a:t>
            </a:r>
          </a:p>
          <a:p>
            <a:r>
              <a:rPr lang="en-US" dirty="0" err="1" smtClean="0"/>
              <a:t>SnapChat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0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Staff Motivation and Appreciation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Referrals (from students and parents)</a:t>
            </a:r>
          </a:p>
          <a:p>
            <a:r>
              <a:rPr lang="en-US" dirty="0" smtClean="0"/>
              <a:t>What do your walls say</a:t>
            </a:r>
          </a:p>
          <a:p>
            <a:r>
              <a:rPr lang="en-US" dirty="0" smtClean="0"/>
              <a:t>Staff shout outs</a:t>
            </a:r>
          </a:p>
          <a:p>
            <a:r>
              <a:rPr lang="en-US" dirty="0" smtClean="0"/>
              <a:t>Relationship building</a:t>
            </a:r>
          </a:p>
          <a:p>
            <a:r>
              <a:rPr lang="en-US" dirty="0" err="1" smtClean="0"/>
              <a:t>Resoruces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5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Busy is not a badge</a:t>
            </a:r>
          </a:p>
          <a:p>
            <a:r>
              <a:rPr lang="en-US" dirty="0" smtClean="0"/>
              <a:t>We have to be intentional about taking control of our daily schedules and prioritizing the most powerful work</a:t>
            </a:r>
          </a:p>
          <a:p>
            <a:r>
              <a:rPr lang="en-US" dirty="0" smtClean="0"/>
              <a:t>Leverage your systems</a:t>
            </a:r>
          </a:p>
          <a:p>
            <a:r>
              <a:rPr lang="en-US" dirty="0" smtClean="0"/>
              <a:t>Elevate the Impact</a:t>
            </a:r>
          </a:p>
          <a:p>
            <a:r>
              <a:rPr lang="en-US" dirty="0" smtClean="0"/>
              <a:t>Activate a Team</a:t>
            </a:r>
          </a:p>
          <a:p>
            <a:r>
              <a:rPr lang="en-US" dirty="0" smtClean="0"/>
              <a:t>Delete, delete, delete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3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</TotalTime>
  <Words>301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Lead Like a Pirate</vt:lpstr>
      <vt:lpstr>PIRATE</vt:lpstr>
      <vt:lpstr>CULTURE</vt:lpstr>
      <vt:lpstr>Believe in them</vt:lpstr>
      <vt:lpstr>TRUST</vt:lpstr>
      <vt:lpstr>ANCHOR Conversations</vt:lpstr>
      <vt:lpstr>SOCIAL MEDIA</vt:lpstr>
      <vt:lpstr>Staff Motivation and Appreciation</vt:lpstr>
      <vt:lpstr>Time Management</vt:lpstr>
      <vt:lpstr>Transformation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Like a Pirate</dc:title>
  <dc:creator>Proffitt, Eve  (EPSB)</dc:creator>
  <cp:lastModifiedBy>Proffitt, Eve  (EPSB)</cp:lastModifiedBy>
  <cp:revision>3</cp:revision>
  <dcterms:created xsi:type="dcterms:W3CDTF">2018-10-02T12:48:14Z</dcterms:created>
  <dcterms:modified xsi:type="dcterms:W3CDTF">2018-10-02T13:00:02Z</dcterms:modified>
</cp:coreProperties>
</file>