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9"/>
  </p:notesMasterIdLst>
  <p:handoutMasterIdLst>
    <p:handoutMasterId r:id="rId10"/>
  </p:handoutMasterIdLst>
  <p:sldIdLst>
    <p:sldId id="431" r:id="rId2"/>
    <p:sldId id="433" r:id="rId3"/>
    <p:sldId id="436" r:id="rId4"/>
    <p:sldId id="456" r:id="rId5"/>
    <p:sldId id="455" r:id="rId6"/>
    <p:sldId id="457" r:id="rId7"/>
    <p:sldId id="44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ters-Parker, Kim (EPSB)" initials="WK(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F"/>
    <a:srgbClr val="00FF00"/>
    <a:srgbClr val="00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98779" autoAdjust="0"/>
  </p:normalViewPr>
  <p:slideViewPr>
    <p:cSldViewPr>
      <p:cViewPr varScale="1">
        <p:scale>
          <a:sx n="111" d="100"/>
          <a:sy n="111" d="100"/>
        </p:scale>
        <p:origin x="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361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361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fld id="{EF228158-D8A1-429C-8317-C3DE6441A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361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6" y="4343321"/>
            <a:ext cx="5485771" cy="41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361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fld id="{935D5B2D-42A5-42BD-926F-F4B071012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12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87EF9-6580-471D-A658-489B580A89D3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97182">
              <a:defRPr/>
            </a:pP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5B2D-42A5-42BD-926F-F4B071012F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B04A71-CDBB-4D30-8A61-466AD08FEA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8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7CB43-91D0-46F5-A8B4-DF9E6C7EE8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E2EEF-CC15-49BC-8503-AC3185E83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www.epsb.ky.gov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E674C-21A8-40CB-8D68-D1A7BF429E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6F985-F13E-45F7-BC7B-51C0852CA7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6AABB-7BC4-4E93-9434-C2139FF3DF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57722-78D3-467F-AE1C-F9AC9A162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3396-3809-42D0-83A6-ABC27D47BB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C9255-B1B9-4244-B755-A6C4CC6950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5740F-C203-4D81-B182-DD4A0FFB90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978313E-8F77-46FB-B71B-06B041F200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8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7432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KEPRS </a:t>
            </a:r>
            <a:br>
              <a:rPr lang="en-US" sz="4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Updates and Questions</a:t>
            </a:r>
            <a:br>
              <a:rPr lang="en-US" sz="44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August 6th, 2018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FAC325FA-C33C-41DA-9D45-655C9C2AB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1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350"/>
            <a:ext cx="8229600" cy="762001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Kentucky Educator Preparation Review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Updates and New Functions: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Academic Year impact on IHE Profile, Responses and Inventory View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Standards for course alignment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Questions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What happened to EPSB?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All divisions have moved to the Office of Educator Licensure and Effectiveness under KDE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Dr. Wayne Lewis is the Interim Commissioner of Education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Rob Akers has been named Associate Commissioner for our new Office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886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KEPRS IHE Profile – Academic Year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071333-5C29-485E-BE14-5C2FA10B6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8160302" cy="3886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500908" y="2743200"/>
            <a:ext cx="2591916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1A3A79-452B-4B96-8C19-12E3E3490CDA}"/>
              </a:ext>
            </a:extLst>
          </p:cNvPr>
          <p:cNvSpPr txBox="1"/>
          <p:nvPr/>
        </p:nvSpPr>
        <p:spPr>
          <a:xfrm>
            <a:off x="457200" y="933271"/>
            <a:ext cx="7924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Academic Year is selected and the responses are saved under the specific years you have selected.  In this example - 2017-2018</a:t>
            </a:r>
          </a:p>
        </p:txBody>
      </p:sp>
    </p:spTree>
    <p:extLst>
      <p:ext uri="{BB962C8B-B14F-4D97-AF65-F5344CB8AC3E}">
        <p14:creationId xmlns:p14="http://schemas.microsoft.com/office/powerpoint/2010/main" val="143582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KEPRS Responses – Academic Year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216896-AB79-4A65-B519-DB3AF886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438400"/>
            <a:ext cx="8229600" cy="337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985FEC-9086-44CE-82FC-8575C7291A73}"/>
              </a:ext>
            </a:extLst>
          </p:cNvPr>
          <p:cNvSpPr txBox="1"/>
          <p:nvPr/>
        </p:nvSpPr>
        <p:spPr>
          <a:xfrm>
            <a:off x="457200" y="990600"/>
            <a:ext cx="73152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Academic Year is not selected since all responses are saved under the current academic year. 2017-2018.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Sept 1, 2018 KEPRS will copy all responses into the 2018-2019 academic year.</a:t>
            </a:r>
          </a:p>
        </p:txBody>
      </p:sp>
    </p:spTree>
    <p:extLst>
      <p:ext uri="{BB962C8B-B14F-4D97-AF65-F5344CB8AC3E}">
        <p14:creationId xmlns:p14="http://schemas.microsoft.com/office/powerpoint/2010/main" val="222227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KEPRS Inventory View – Academic Year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70866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When using the EPP/IHE Profile tab, you will select the academic year before viewing each of the responses.  This allows program review members to look back at prior years narratives.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59C9E6-B267-45F1-ADFE-F4E8A4743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87" y="2209800"/>
            <a:ext cx="8046913" cy="4114800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4800600" y="3200400"/>
            <a:ext cx="609600" cy="13266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KEPRS Inventory View – Academic Year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70866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When using the Responses tab, you will select the academic year before viewing each of the responses.  This allows program review members to look back at prior years narratives.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9575CA-C512-40BA-99B6-0A0F279E4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0"/>
            <a:ext cx="8229600" cy="3655638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 rot="18657414" flipV="1">
            <a:off x="7239000" y="2590800"/>
            <a:ext cx="934278" cy="31372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52351"/>
            <a:ext cx="8229600" cy="58585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KEPRS Standards for course alignment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344" y="990600"/>
            <a:ext cx="793845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have added new set of standards to the selection for course alignment.  </a:t>
            </a:r>
          </a:p>
          <a:p>
            <a:r>
              <a:rPr lang="en-US" dirty="0"/>
              <a:t>The new ACEP 2018 Elementary Teacher standards are now available.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607FB7-CB08-424F-897A-D11C8E311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33600"/>
            <a:ext cx="8686800" cy="232189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2736723">
            <a:off x="5019526" y="3101857"/>
            <a:ext cx="539092" cy="214944"/>
          </a:xfrm>
          <a:prstGeom prst="rightArrow">
            <a:avLst>
              <a:gd name="adj1" fmla="val 58182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8D8F04-8F6B-4CDF-9E04-075659543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0"/>
            <a:ext cx="8153400" cy="226807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271925" y="5868586"/>
            <a:ext cx="539092" cy="214944"/>
          </a:xfrm>
          <a:prstGeom prst="rightArrow">
            <a:avLst>
              <a:gd name="adj1" fmla="val 58182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486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Custom 1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FFB728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31294</TotalTime>
  <Words>243</Words>
  <Application>Microsoft Office PowerPoint</Application>
  <PresentationFormat>On-screen Show (4:3)</PresentationFormat>
  <Paragraphs>25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Edge</vt:lpstr>
      <vt:lpstr>KEPRS  Updates and Questions  August 6th, 2018</vt:lpstr>
      <vt:lpstr>Kentucky Educator Preparation Review System</vt:lpstr>
      <vt:lpstr>KEPRS IHE Profile – Academic Year </vt:lpstr>
      <vt:lpstr>KEPRS Responses – Academic Year</vt:lpstr>
      <vt:lpstr>KEPRS Inventory View – Academic Year</vt:lpstr>
      <vt:lpstr>KEPRS Inventory View – Academic Year</vt:lpstr>
      <vt:lpstr>PowerPoint Presentation</vt:lpstr>
    </vt:vector>
  </TitlesOfParts>
  <Company>EPSB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EPSB</dc:title>
  <dc:subject>IJC EDUCUCATION</dc:subject>
  <dc:creator>Rich Miller</dc:creator>
  <cp:lastModifiedBy>Miller, Rich (EPSB)</cp:lastModifiedBy>
  <cp:revision>759</cp:revision>
  <cp:lastPrinted>2018-05-31T17:20:04Z</cp:lastPrinted>
  <dcterms:created xsi:type="dcterms:W3CDTF">2007-01-10T17:11:06Z</dcterms:created>
  <dcterms:modified xsi:type="dcterms:W3CDTF">2018-08-03T19:06:04Z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