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2"/>
  </p:notesMasterIdLst>
  <p:handoutMasterIdLst>
    <p:handoutMasterId r:id="rId13"/>
  </p:handoutMasterIdLst>
  <p:sldIdLst>
    <p:sldId id="431" r:id="rId2"/>
    <p:sldId id="433" r:id="rId3"/>
    <p:sldId id="436" r:id="rId4"/>
    <p:sldId id="445" r:id="rId5"/>
    <p:sldId id="454" r:id="rId6"/>
    <p:sldId id="451" r:id="rId7"/>
    <p:sldId id="452" r:id="rId8"/>
    <p:sldId id="453" r:id="rId9"/>
    <p:sldId id="455" r:id="rId10"/>
    <p:sldId id="44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lters-Parker, Kim (EPSB)" initials="WK(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6FF"/>
    <a:srgbClr val="00FF00"/>
    <a:srgbClr val="0033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4" autoAdjust="0"/>
    <p:restoredTop sz="98779" autoAdjust="0"/>
  </p:normalViewPr>
  <p:slideViewPr>
    <p:cSldViewPr>
      <p:cViewPr>
        <p:scale>
          <a:sx n="100" d="100"/>
          <a:sy n="100" d="100"/>
        </p:scale>
        <p:origin x="1794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defTabSz="903412">
              <a:defRPr sz="1200"/>
            </a:lvl1pPr>
          </a:lstStyle>
          <a:p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361" y="2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412">
              <a:defRPr sz="1200"/>
            </a:lvl1pPr>
          </a:lstStyle>
          <a:p>
            <a:endParaRPr lang="en-US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067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defTabSz="903412">
              <a:defRPr sz="1200"/>
            </a:lvl1pPr>
          </a:lstStyle>
          <a:p>
            <a:endParaRPr lang="en-US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361" y="8685067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412">
              <a:defRPr sz="1200"/>
            </a:lvl1pPr>
          </a:lstStyle>
          <a:p>
            <a:fld id="{EF228158-D8A1-429C-8317-C3DE6441A9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defTabSz="903412">
              <a:defRPr sz="1200"/>
            </a:lvl1pPr>
          </a:lstStyle>
          <a:p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361" y="2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412">
              <a:defRPr sz="1200"/>
            </a:lvl1pPr>
          </a:lstStyle>
          <a:p>
            <a:endParaRPr lang="en-US"/>
          </a:p>
        </p:txBody>
      </p:sp>
      <p:sp>
        <p:nvSpPr>
          <p:cNvPr id="246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6" y="4343321"/>
            <a:ext cx="5485771" cy="41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067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defTabSz="903412">
              <a:defRPr sz="1200"/>
            </a:lvl1pPr>
          </a:lstStyle>
          <a:p>
            <a:endParaRPr lang="en-US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361" y="8685067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412">
              <a:defRPr sz="1200"/>
            </a:lvl1pPr>
          </a:lstStyle>
          <a:p>
            <a:fld id="{935D5B2D-42A5-42BD-926F-F4B071012F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12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87EF9-6580-471D-A658-489B580A89D3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897182">
              <a:defRPr/>
            </a:pP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D5B2D-42A5-42BD-926F-F4B071012F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2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B04A71-CDBB-4D30-8A61-466AD08FEA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83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7CB43-91D0-46F5-A8B4-DF9E6C7EE8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E2EEF-CC15-49BC-8503-AC3185E83B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www.epsb.ky.gov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66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E674C-21A8-40CB-8D68-D1A7BF429E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6F985-F13E-45F7-BC7B-51C0852CA7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6AABB-7BC4-4E93-9434-C2139FF3DF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57722-78D3-467F-AE1C-F9AC9A1629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13396-3809-42D0-83A6-ABC27D47BB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C9255-B1B9-4244-B755-A6C4CC6950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5740F-C203-4D81-B182-DD4A0FFB90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978313E-8F77-46FB-B71B-06B041F200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48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7432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KEPRS </a:t>
            </a:r>
            <a:b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Updates and Questions</a:t>
            </a:r>
            <a:b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July 9th, 2018</a:t>
            </a:r>
            <a:endParaRPr lang="en-US" sz="36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EPSB gree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2168" y="4704422"/>
            <a:ext cx="2999232" cy="144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52351"/>
            <a:ext cx="8229600" cy="58585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US" sz="3200" kern="0" dirty="0" smtClean="0">
                <a:latin typeface="Times New Roman" pitchFamily="18" charset="0"/>
                <a:cs typeface="Times New Roman" pitchFamily="18" charset="0"/>
              </a:rPr>
              <a:t>KEPRS Courses</a:t>
            </a:r>
            <a:endParaRPr lang="en-US" sz="3200" kern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44" y="1981200"/>
            <a:ext cx="6065651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7344" y="990600"/>
            <a:ext cx="70866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We have added defaults and features to the courses grid view</a:t>
            </a:r>
          </a:p>
          <a:p>
            <a:r>
              <a:rPr lang="en-US" dirty="0" smtClean="0"/>
              <a:t>The list will be pre-sorted by Course in ascending order</a:t>
            </a:r>
          </a:p>
          <a:p>
            <a:r>
              <a:rPr lang="en-US" dirty="0" smtClean="0"/>
              <a:t>The Course field can be filtered by “Starts with” or “Is equal to”</a:t>
            </a:r>
          </a:p>
        </p:txBody>
      </p:sp>
      <p:sp>
        <p:nvSpPr>
          <p:cNvPr id="7" name="Right Arrow 6"/>
          <p:cNvSpPr/>
          <p:nvPr/>
        </p:nvSpPr>
        <p:spPr>
          <a:xfrm rot="5400000">
            <a:off x="371326" y="4581674"/>
            <a:ext cx="539092" cy="214944"/>
          </a:xfrm>
          <a:prstGeom prst="rightArrow">
            <a:avLst>
              <a:gd name="adj1" fmla="val 58182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>
            <a:off x="828526" y="4657874"/>
            <a:ext cx="539092" cy="214944"/>
          </a:xfrm>
          <a:prstGeom prst="rightArrow">
            <a:avLst>
              <a:gd name="adj1" fmla="val 58182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8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350"/>
            <a:ext cx="8229600" cy="762001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Kentucky Educator Preparation Review System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Updates and New Functions: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FF0000"/>
                </a:solidFill>
              </a:rPr>
              <a:t>What’s New – Updated Technical Guide 7-6-2018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IHE Profile – No more “Jump to Section”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Program Inventory – IHE Profile view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Permissions</a:t>
            </a:r>
            <a:endParaRPr lang="en-US" sz="16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Attach Supporting Documents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Courses – grid view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6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Questions: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6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69886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2351"/>
            <a:ext cx="8229600" cy="585850"/>
          </a:xfrm>
        </p:spPr>
        <p:txBody>
          <a:bodyPr/>
          <a:lstStyle/>
          <a:p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KEPRS EPP Landing page 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68" y="1475117"/>
            <a:ext cx="8653463" cy="40386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463515">
            <a:off x="5480922" y="2449360"/>
            <a:ext cx="2591916" cy="5336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2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14113"/>
            <a:ext cx="5110163" cy="47532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2351"/>
            <a:ext cx="8229600" cy="585850"/>
          </a:xfrm>
        </p:spPr>
        <p:txBody>
          <a:bodyPr/>
          <a:lstStyle/>
          <a:p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KEPRS Technical Guide – July 6</a:t>
            </a:r>
            <a:r>
              <a:rPr lang="en-US" sz="3200" b="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2018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67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2351"/>
            <a:ext cx="8229600" cy="585850"/>
          </a:xfrm>
        </p:spPr>
        <p:txBody>
          <a:bodyPr/>
          <a:lstStyle/>
          <a:p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KEPRS IHE Profile 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6854502" y="1826605"/>
            <a:ext cx="1043738" cy="27474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762" y="2514600"/>
            <a:ext cx="8172450" cy="30680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914400"/>
            <a:ext cx="64008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Remember to check Academic Year (default is current year)</a:t>
            </a:r>
          </a:p>
          <a:p>
            <a:r>
              <a:rPr lang="en-US" dirty="0" smtClean="0"/>
              <a:t>We plan to remove “Jump to Section”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46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2351"/>
            <a:ext cx="8229600" cy="585850"/>
          </a:xfrm>
        </p:spPr>
        <p:txBody>
          <a:bodyPr/>
          <a:lstStyle/>
          <a:p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KEPRS 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Program Inventory – IHE Profile 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914400"/>
            <a:ext cx="64008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IHE Profile is much shorter now as we moved the clinical experiences to the program responses module.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36930"/>
            <a:ext cx="6053138" cy="474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53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2351"/>
            <a:ext cx="8229600" cy="585850"/>
          </a:xfrm>
        </p:spPr>
        <p:txBody>
          <a:bodyPr/>
          <a:lstStyle/>
          <a:p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KEPRS Permissions 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914400"/>
            <a:ext cx="70866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Each EPP has a designated IHE Security Admin (one or more)</a:t>
            </a:r>
          </a:p>
          <a:p>
            <a:r>
              <a:rPr lang="en-US" dirty="0" smtClean="0"/>
              <a:t>Each module has rights which the EPP Security Admin controls</a:t>
            </a:r>
          </a:p>
          <a:p>
            <a:r>
              <a:rPr lang="en-US" dirty="0" smtClean="0"/>
              <a:t>You can download a report of all users and rights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85846"/>
            <a:ext cx="7824788" cy="3623027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6324600" y="2667000"/>
            <a:ext cx="1576388" cy="304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6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2351"/>
            <a:ext cx="8229600" cy="585850"/>
          </a:xfrm>
        </p:spPr>
        <p:txBody>
          <a:bodyPr/>
          <a:lstStyle/>
          <a:p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KEPRS Attach Supporting Documents 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344" y="914400"/>
            <a:ext cx="70866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We have added “Agreements &amp; Letters” to the document types</a:t>
            </a:r>
          </a:p>
          <a:p>
            <a:r>
              <a:rPr lang="en-US" dirty="0" smtClean="0"/>
              <a:t>Examples: Dean’s Letter, Memorandum of understanding, etc…..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50" y="1676400"/>
            <a:ext cx="4037014" cy="21294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038600"/>
            <a:ext cx="4269676" cy="1866305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2971800" y="3487948"/>
            <a:ext cx="10668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3048000" y="5413796"/>
            <a:ext cx="10668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5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2351"/>
            <a:ext cx="8229600" cy="585850"/>
          </a:xfrm>
        </p:spPr>
        <p:txBody>
          <a:bodyPr/>
          <a:lstStyle/>
          <a:p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KEPRS 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Inventory View (EPP vs Program Code)  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344" y="914400"/>
            <a:ext cx="70866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We have added “Agreements &amp; Letters” to the document types</a:t>
            </a:r>
          </a:p>
          <a:p>
            <a:r>
              <a:rPr lang="en-US" dirty="0" smtClean="0"/>
              <a:t>Examples: Dean’s Letter, Memorandum of understanding, etc…..</a:t>
            </a:r>
          </a:p>
        </p:txBody>
      </p:sp>
      <p:sp>
        <p:nvSpPr>
          <p:cNvPr id="5" name="Left Arrow 4"/>
          <p:cNvSpPr/>
          <p:nvPr/>
        </p:nvSpPr>
        <p:spPr>
          <a:xfrm rot="10800000">
            <a:off x="609600" y="1772335"/>
            <a:ext cx="609600" cy="13266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6173" t="10372" r="-3482" b="11832"/>
          <a:stretch/>
        </p:blipFill>
        <p:spPr>
          <a:xfrm>
            <a:off x="1219200" y="4114800"/>
            <a:ext cx="6006144" cy="228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628211"/>
            <a:ext cx="5244144" cy="2410389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 rot="10800000">
            <a:off x="752475" y="4458385"/>
            <a:ext cx="609600" cy="13266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7979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Custom 1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FFB728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30653</TotalTime>
  <Words>238</Words>
  <Application>Microsoft Office PowerPoint</Application>
  <PresentationFormat>On-screen Show (4:3)</PresentationFormat>
  <Paragraphs>34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Garamond</vt:lpstr>
      <vt:lpstr>Times New Roman</vt:lpstr>
      <vt:lpstr>Wingdings</vt:lpstr>
      <vt:lpstr>Edge</vt:lpstr>
      <vt:lpstr>KEPRS  Updates and Questions  July 9th, 2018</vt:lpstr>
      <vt:lpstr>Kentucky Educator Preparation Review System</vt:lpstr>
      <vt:lpstr>KEPRS EPP Landing page </vt:lpstr>
      <vt:lpstr>KEPRS Technical Guide – July 6th 2018</vt:lpstr>
      <vt:lpstr>KEPRS IHE Profile </vt:lpstr>
      <vt:lpstr>KEPRS Program Inventory – IHE Profile </vt:lpstr>
      <vt:lpstr>KEPRS Permissions </vt:lpstr>
      <vt:lpstr>KEPRS Attach Supporting Documents </vt:lpstr>
      <vt:lpstr>KEPRS Inventory View (EPP vs Program Code)  </vt:lpstr>
      <vt:lpstr>PowerPoint Presentation</vt:lpstr>
    </vt:vector>
  </TitlesOfParts>
  <Company>EPSB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EPSB</dc:title>
  <dc:subject>IJC EDUCUCATION</dc:subject>
  <dc:creator>Rich Miller</dc:creator>
  <cp:lastModifiedBy>Miller, Rich (EPSB)</cp:lastModifiedBy>
  <cp:revision>748</cp:revision>
  <cp:lastPrinted>2018-05-31T17:20:04Z</cp:lastPrinted>
  <dcterms:created xsi:type="dcterms:W3CDTF">2007-01-10T17:11:06Z</dcterms:created>
  <dcterms:modified xsi:type="dcterms:W3CDTF">2018-07-06T14:08:51Z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