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3"/>
  </p:notesMasterIdLst>
  <p:handoutMasterIdLst>
    <p:handoutMasterId r:id="rId14"/>
  </p:handoutMasterIdLst>
  <p:sldIdLst>
    <p:sldId id="431" r:id="rId2"/>
    <p:sldId id="433" r:id="rId3"/>
    <p:sldId id="444" r:id="rId4"/>
    <p:sldId id="436" r:id="rId5"/>
    <p:sldId id="445" r:id="rId6"/>
    <p:sldId id="437" r:id="rId7"/>
    <p:sldId id="446" r:id="rId8"/>
    <p:sldId id="447" r:id="rId9"/>
    <p:sldId id="448" r:id="rId10"/>
    <p:sldId id="449" r:id="rId11"/>
    <p:sldId id="45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lters-Parker, Kim (EPSB)" initials="WK(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6FF"/>
    <a:srgbClr val="00FF00"/>
    <a:srgbClr val="0033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64" autoAdjust="0"/>
    <p:restoredTop sz="98779" autoAdjust="0"/>
  </p:normalViewPr>
  <p:slideViewPr>
    <p:cSldViewPr>
      <p:cViewPr varScale="1">
        <p:scale>
          <a:sx n="111" d="100"/>
          <a:sy n="111" d="100"/>
        </p:scale>
        <p:origin x="14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defTabSz="903412">
              <a:defRPr sz="1200"/>
            </a:lvl1pPr>
          </a:lstStyle>
          <a:p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361" y="2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412">
              <a:defRPr sz="1200"/>
            </a:lvl1pPr>
          </a:lstStyle>
          <a:p>
            <a:endParaRPr lang="en-US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067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defTabSz="903412">
              <a:defRPr sz="1200"/>
            </a:lvl1pPr>
          </a:lstStyle>
          <a:p>
            <a:endParaRPr lang="en-US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361" y="8685067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412">
              <a:defRPr sz="1200"/>
            </a:lvl1pPr>
          </a:lstStyle>
          <a:p>
            <a:fld id="{EF228158-D8A1-429C-8317-C3DE6441A9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6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defTabSz="903412">
              <a:defRPr sz="1200"/>
            </a:lvl1pPr>
          </a:lstStyle>
          <a:p>
            <a:endParaRPr lang="en-US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361" y="2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412">
              <a:defRPr sz="1200"/>
            </a:lvl1pPr>
          </a:lstStyle>
          <a:p>
            <a:endParaRPr lang="en-US"/>
          </a:p>
        </p:txBody>
      </p:sp>
      <p:sp>
        <p:nvSpPr>
          <p:cNvPr id="246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6" y="4343321"/>
            <a:ext cx="5485771" cy="411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067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defTabSz="903412">
              <a:defRPr sz="1200"/>
            </a:lvl1pPr>
          </a:lstStyle>
          <a:p>
            <a:endParaRPr lang="en-US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361" y="8685067"/>
            <a:ext cx="2971066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412">
              <a:defRPr sz="1200"/>
            </a:lvl1pPr>
          </a:lstStyle>
          <a:p>
            <a:fld id="{935D5B2D-42A5-42BD-926F-F4B071012F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12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87EF9-6580-471D-A658-489B580A89D3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897182">
              <a:defRPr/>
            </a:pP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D5B2D-42A5-42BD-926F-F4B071012F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2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8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B04A71-CDBB-4D30-8A61-466AD08FEAF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83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3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7CB43-91D0-46F5-A8B4-DF9E6C7EE8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E2EEF-CC15-49BC-8503-AC3185E83B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www.epsb.ky.gov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66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E674C-21A8-40CB-8D68-D1A7BF429E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6F985-F13E-45F7-BC7B-51C0852CA7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6AABB-7BC4-4E93-9434-C2139FF3DF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57722-78D3-467F-AE1C-F9AC9A1629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13396-3809-42D0-83A6-ABC27D47BB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C9255-B1B9-4244-B755-A6C4CC6950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5740F-C203-4D81-B182-DD4A0FFB90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7978313E-8F77-46FB-B71B-06B041F200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480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0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74320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KEPRS </a:t>
            </a:r>
            <a:b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Updates and Questions</a:t>
            </a:r>
            <a:br>
              <a:rPr lang="en-US" sz="4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June 4</a:t>
            </a:r>
            <a:r>
              <a:rPr lang="en-US" sz="3600" baseline="30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2018</a:t>
            </a:r>
            <a:endParaRPr lang="en-US" sz="36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EPSB gree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2168" y="4704422"/>
            <a:ext cx="2999232" cy="144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31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52351"/>
            <a:ext cx="8229600" cy="58585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en-US" sz="3200" kern="0" dirty="0" smtClean="0">
                <a:latin typeface="Times New Roman" pitchFamily="18" charset="0"/>
                <a:cs typeface="Times New Roman" pitchFamily="18" charset="0"/>
              </a:rPr>
              <a:t>Inventory View</a:t>
            </a:r>
            <a:endParaRPr lang="en-US" sz="3200" kern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90600"/>
            <a:ext cx="7985091" cy="3733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33600" y="1295400"/>
            <a:ext cx="1447800" cy="2286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84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52351"/>
            <a:ext cx="8229600" cy="58585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en-US" sz="3200" kern="0" dirty="0" smtClean="0">
                <a:latin typeface="Times New Roman" pitchFamily="18" charset="0"/>
                <a:cs typeface="Times New Roman" pitchFamily="18" charset="0"/>
              </a:rPr>
              <a:t>Inventory View</a:t>
            </a:r>
            <a:endParaRPr lang="en-US" sz="3200" kern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43000"/>
            <a:ext cx="8025040" cy="4648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33600" y="1524000"/>
            <a:ext cx="1447800" cy="2286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27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350"/>
            <a:ext cx="8229600" cy="762001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Kentucky Educator Preparation Review System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Updates and New Functions: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u="sng" dirty="0" smtClean="0">
                <a:solidFill>
                  <a:srgbClr val="FF0000"/>
                </a:solidFill>
              </a:rPr>
              <a:t>What’s New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Program Closure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New Audit reports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Inventory View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Questions: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Why does KEPRS reject my Assessment name?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Why does KEPRS only allow one selection in the Assessment areas?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69886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2351"/>
            <a:ext cx="8229600" cy="585850"/>
          </a:xfrm>
        </p:spPr>
        <p:txBody>
          <a:bodyPr/>
          <a:lstStyle/>
          <a:p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KEPRS EPSB Landing Page</a:t>
            </a: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5400"/>
            <a:ext cx="5591175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911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2351"/>
            <a:ext cx="8229600" cy="585850"/>
          </a:xfrm>
        </p:spPr>
        <p:txBody>
          <a:bodyPr/>
          <a:lstStyle/>
          <a:p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KEPRS EPP Landing page </a:t>
            </a: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68" y="1475117"/>
            <a:ext cx="8653463" cy="40386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463515">
            <a:off x="5480922" y="2449360"/>
            <a:ext cx="2591916" cy="5336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23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706524"/>
            <a:ext cx="6624637" cy="531327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30672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52351"/>
            <a:ext cx="8229600" cy="585850"/>
          </a:xfrm>
        </p:spPr>
        <p:txBody>
          <a:bodyPr/>
          <a:lstStyle/>
          <a:p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Program Closure</a:t>
            </a: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80204" y="1066800"/>
            <a:ext cx="7825596" cy="4222990"/>
            <a:chOff x="480204" y="1066800"/>
            <a:chExt cx="7825596" cy="422299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204" y="1066800"/>
              <a:ext cx="7825596" cy="422299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267200" y="1371600"/>
              <a:ext cx="1981200" cy="3048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00223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52351"/>
            <a:ext cx="8229600" cy="585850"/>
          </a:xfrm>
        </p:spPr>
        <p:txBody>
          <a:bodyPr/>
          <a:lstStyle/>
          <a:p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Program Closure</a:t>
            </a: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88" y="997144"/>
            <a:ext cx="5243512" cy="24318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075" y="3547538"/>
            <a:ext cx="4962525" cy="2929491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5943600" y="6172200"/>
            <a:ext cx="1295400" cy="2286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9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52351"/>
            <a:ext cx="8229600" cy="585850"/>
          </a:xfrm>
        </p:spPr>
        <p:txBody>
          <a:bodyPr/>
          <a:lstStyle/>
          <a:p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New Audit Reports</a:t>
            </a: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990600"/>
            <a:ext cx="6172200" cy="536144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181600" y="1371600"/>
            <a:ext cx="1905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94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52351"/>
            <a:ext cx="8229600" cy="585850"/>
          </a:xfrm>
        </p:spPr>
        <p:txBody>
          <a:bodyPr/>
          <a:lstStyle/>
          <a:p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New Audit Reports</a:t>
            </a: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" y="1219200"/>
            <a:ext cx="8101013" cy="21853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886200"/>
            <a:ext cx="8194317" cy="2209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29047284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Custom 1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FFB728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30112</TotalTime>
  <Words>66</Words>
  <Application>Microsoft Office PowerPoint</Application>
  <PresentationFormat>On-screen Show (4:3)</PresentationFormat>
  <Paragraphs>20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Garamond</vt:lpstr>
      <vt:lpstr>Times New Roman</vt:lpstr>
      <vt:lpstr>Wingdings</vt:lpstr>
      <vt:lpstr>Edge</vt:lpstr>
      <vt:lpstr>KEPRS  Updates and Questions  June 4th, 2018</vt:lpstr>
      <vt:lpstr>Kentucky Educator Preparation Review System</vt:lpstr>
      <vt:lpstr>KEPRS EPSB Landing Page</vt:lpstr>
      <vt:lpstr>KEPRS EPP Landing page </vt:lpstr>
      <vt:lpstr>PowerPoint Presentation</vt:lpstr>
      <vt:lpstr>Program Closure</vt:lpstr>
      <vt:lpstr>Program Closure</vt:lpstr>
      <vt:lpstr>New Audit Reports</vt:lpstr>
      <vt:lpstr>New Audit Reports</vt:lpstr>
      <vt:lpstr>PowerPoint Presentation</vt:lpstr>
      <vt:lpstr>PowerPoint Presentation</vt:lpstr>
    </vt:vector>
  </TitlesOfParts>
  <Company>EPSB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EPSB</dc:title>
  <dc:subject>IJC EDUCUCATION</dc:subject>
  <dc:creator>Rich Miller</dc:creator>
  <cp:lastModifiedBy>Miller, Rich (EPSB)</cp:lastModifiedBy>
  <cp:revision>737</cp:revision>
  <cp:lastPrinted>2018-05-31T17:20:04Z</cp:lastPrinted>
  <dcterms:created xsi:type="dcterms:W3CDTF">2007-01-10T17:11:06Z</dcterms:created>
  <dcterms:modified xsi:type="dcterms:W3CDTF">2018-06-01T18:13:15Z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